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5fe60708d8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5fe60708d8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5fe60708d8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5fe60708d8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5fe60708d8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5fe60708d8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5fe60708d8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5fe60708d8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5fe60708d8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5fe60708d8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5fe60708d8_0_1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5fe60708d8_0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5fe60708d8_0_1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5fe60708d8_0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5fe60708d8_0_1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5fe60708d8_0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5fe60708d8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5fe60708d8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5fe60708d8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5fe60708d8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5fe60708d8_0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5fe60708d8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5fe60708d8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5fe60708d8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5fe60708d8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5fe60708d8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5fe60708d8_0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5fe60708d8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5fe60708d8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5fe60708d8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5fe60708d8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5fe60708d8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5fe60708d8_0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5fe60708d8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5f44986bb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5f44986bb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5f44986bb4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5f44986bb4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5fe60708d8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5fe60708d8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5fe60708d8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5fe60708d8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5fe60708d8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5fe60708d8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5fe60708d8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5fe60708d8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5fe60708d8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5fe60708d8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Relationship Id="rId4" Type="http://schemas.openxmlformats.org/officeDocument/2006/relationships/image" Target="../media/image16.png"/><Relationship Id="rId5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Relationship Id="rId4" Type="http://schemas.openxmlformats.org/officeDocument/2006/relationships/image" Target="../media/image14.png"/><Relationship Id="rId5" Type="http://schemas.openxmlformats.org/officeDocument/2006/relationships/image" Target="../media/image2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png"/><Relationship Id="rId4" Type="http://schemas.openxmlformats.org/officeDocument/2006/relationships/image" Target="../media/image27.png"/><Relationship Id="rId5" Type="http://schemas.openxmlformats.org/officeDocument/2006/relationships/image" Target="../media/image2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3.png"/><Relationship Id="rId4" Type="http://schemas.openxmlformats.org/officeDocument/2006/relationships/image" Target="../media/image26.png"/><Relationship Id="rId5" Type="http://schemas.openxmlformats.org/officeDocument/2006/relationships/image" Target="../media/image2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2.png"/><Relationship Id="rId4" Type="http://schemas.openxmlformats.org/officeDocument/2006/relationships/image" Target="../media/image25.png"/><Relationship Id="rId5" Type="http://schemas.openxmlformats.org/officeDocument/2006/relationships/image" Target="../media/image46.png"/><Relationship Id="rId6" Type="http://schemas.openxmlformats.org/officeDocument/2006/relationships/image" Target="../media/image3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9.png"/><Relationship Id="rId4" Type="http://schemas.openxmlformats.org/officeDocument/2006/relationships/image" Target="../media/image28.png"/><Relationship Id="rId5" Type="http://schemas.openxmlformats.org/officeDocument/2006/relationships/image" Target="../media/image3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0.png"/><Relationship Id="rId4" Type="http://schemas.openxmlformats.org/officeDocument/2006/relationships/image" Target="../media/image3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2.png"/><Relationship Id="rId4" Type="http://schemas.openxmlformats.org/officeDocument/2006/relationships/image" Target="../media/image3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9.png"/><Relationship Id="rId4" Type="http://schemas.openxmlformats.org/officeDocument/2006/relationships/image" Target="../media/image4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5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0.png"/><Relationship Id="rId4" Type="http://schemas.openxmlformats.org/officeDocument/2006/relationships/image" Target="../media/image4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524625" y="385385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STRATEGY PLAN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6725" y="432550"/>
            <a:ext cx="3350550" cy="335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CLOSE UP - DETAIL </a:t>
            </a:r>
            <a:endParaRPr/>
          </a:p>
        </p:txBody>
      </p:sp>
      <p:sp>
        <p:nvSpPr>
          <p:cNvPr id="115" name="Google Shape;115;p22"/>
          <p:cNvSpPr txBox="1"/>
          <p:nvPr>
            <p:ph idx="1" type="body"/>
          </p:nvPr>
        </p:nvSpPr>
        <p:spPr>
          <a:xfrm>
            <a:off x="6169325" y="1344700"/>
            <a:ext cx="2663100" cy="322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GOOD FOR INCLUDING BAGS, JEWERLY, BELTS, ETC. TO SHOWCASE</a:t>
            </a:r>
            <a:endParaRPr/>
          </a:p>
        </p:txBody>
      </p:sp>
      <p:pic>
        <p:nvPicPr>
          <p:cNvPr id="116" name="Google Shape;11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6403" y="983688"/>
            <a:ext cx="2662974" cy="3753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40516" y="1062850"/>
            <a:ext cx="2662975" cy="38197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PLACES TO SHOOT </a:t>
            </a:r>
            <a:endParaRPr/>
          </a:p>
        </p:txBody>
      </p:sp>
      <p:sp>
        <p:nvSpPr>
          <p:cNvPr id="123" name="Google Shape;123;p23"/>
          <p:cNvSpPr txBox="1"/>
          <p:nvPr>
            <p:ph idx="1" type="body"/>
          </p:nvPr>
        </p:nvSpPr>
        <p:spPr>
          <a:xfrm>
            <a:off x="4157375" y="100850"/>
            <a:ext cx="4484400" cy="355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THINK FALL- ON CAMPUS, CAR, MUSEUM - EMOTIONS BEHIND, IMAGINING HOW YOU WOULD WEAR. </a:t>
            </a:r>
            <a:endParaRPr/>
          </a:p>
        </p:txBody>
      </p:sp>
      <p:pic>
        <p:nvPicPr>
          <p:cNvPr id="124" name="Google Shape;12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375" y="1210225"/>
            <a:ext cx="2736022" cy="34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94200" y="1262275"/>
            <a:ext cx="2736025" cy="3423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77750" y="1355850"/>
            <a:ext cx="2589000" cy="323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AND AROUND STORE</a:t>
            </a:r>
            <a:endParaRPr/>
          </a:p>
        </p:txBody>
      </p:sp>
      <p:sp>
        <p:nvSpPr>
          <p:cNvPr id="132" name="Google Shape;132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24"/>
          <p:cNvSpPr txBox="1"/>
          <p:nvPr>
            <p:ph idx="1" type="body"/>
          </p:nvPr>
        </p:nvSpPr>
        <p:spPr>
          <a:xfrm>
            <a:off x="4784900" y="264200"/>
            <a:ext cx="3964200" cy="12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PERSONALITY AND AESTHETIC OF STORE- VOICE OF BRAND</a:t>
            </a:r>
            <a:endParaRPr/>
          </a:p>
        </p:txBody>
      </p:sp>
      <p:pic>
        <p:nvPicPr>
          <p:cNvPr id="134" name="Google Shape;13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450" y="1079577"/>
            <a:ext cx="2924725" cy="399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92275" y="1263850"/>
            <a:ext cx="2800350" cy="362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21344" y="1079575"/>
            <a:ext cx="3198056" cy="399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FEATURED BRANDS - BANDO </a:t>
            </a:r>
            <a:endParaRPr/>
          </a:p>
        </p:txBody>
      </p:sp>
      <p:sp>
        <p:nvSpPr>
          <p:cNvPr id="142" name="Google Shape;142;p25"/>
          <p:cNvSpPr txBox="1"/>
          <p:nvPr>
            <p:ph idx="1" type="body"/>
          </p:nvPr>
        </p:nvSpPr>
        <p:spPr>
          <a:xfrm>
            <a:off x="5513400" y="233600"/>
            <a:ext cx="3318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GIRL BOSS - SCHOOL &amp; OFFICE </a:t>
            </a:r>
            <a:endParaRPr/>
          </a:p>
        </p:txBody>
      </p:sp>
      <p:pic>
        <p:nvPicPr>
          <p:cNvPr id="143" name="Google Shape;14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42" y="1152474"/>
            <a:ext cx="2558033" cy="383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18575" y="1493475"/>
            <a:ext cx="3155050" cy="315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65283" y="1381426"/>
            <a:ext cx="2934842" cy="3668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FEATURED BRANDS- LAUREN MOSHI</a:t>
            </a:r>
            <a:endParaRPr/>
          </a:p>
        </p:txBody>
      </p:sp>
      <p:sp>
        <p:nvSpPr>
          <p:cNvPr id="151" name="Google Shape;151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52" name="Google Shape;15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52475"/>
            <a:ext cx="3139650" cy="318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51350" y="1193237"/>
            <a:ext cx="3334876" cy="3334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20296" y="1193225"/>
            <a:ext cx="2423694" cy="3416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7"/>
          <p:cNvSpPr txBox="1"/>
          <p:nvPr>
            <p:ph type="title"/>
          </p:nvPr>
        </p:nvSpPr>
        <p:spPr>
          <a:xfrm>
            <a:off x="311700" y="1809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 LOVE AND LEMONS </a:t>
            </a:r>
            <a:endParaRPr/>
          </a:p>
        </p:txBody>
      </p:sp>
      <p:sp>
        <p:nvSpPr>
          <p:cNvPr id="160" name="Google Shape;160;p27"/>
          <p:cNvSpPr txBox="1"/>
          <p:nvPr>
            <p:ph idx="1" type="body"/>
          </p:nvPr>
        </p:nvSpPr>
        <p:spPr>
          <a:xfrm>
            <a:off x="5923200" y="309900"/>
            <a:ext cx="3022200" cy="239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Focus on styling bold pieces, fall colors &amp; aesthetic - romantic</a:t>
            </a:r>
            <a:endParaRPr/>
          </a:p>
        </p:txBody>
      </p:sp>
      <p:pic>
        <p:nvPicPr>
          <p:cNvPr id="161" name="Google Shape;16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926" y="1017725"/>
            <a:ext cx="2920124" cy="3893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59939" y="908175"/>
            <a:ext cx="2824123" cy="423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81303" y="1345600"/>
            <a:ext cx="2306000" cy="3638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8"/>
          <p:cNvSpPr txBox="1"/>
          <p:nvPr>
            <p:ph type="title"/>
          </p:nvPr>
        </p:nvSpPr>
        <p:spPr>
          <a:xfrm>
            <a:off x="311700" y="2941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QUAY AUSTRALIA </a:t>
            </a:r>
            <a:endParaRPr/>
          </a:p>
        </p:txBody>
      </p:sp>
      <p:sp>
        <p:nvSpPr>
          <p:cNvPr id="169" name="Google Shape;169;p28"/>
          <p:cNvSpPr txBox="1"/>
          <p:nvPr>
            <p:ph idx="1" type="body"/>
          </p:nvPr>
        </p:nvSpPr>
        <p:spPr>
          <a:xfrm>
            <a:off x="6363300" y="146400"/>
            <a:ext cx="2469000" cy="190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Style with featured pieces.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Flay lay of accessories.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Feature that Max and Riley carries, right downtown. </a:t>
            </a:r>
            <a:endParaRPr/>
          </a:p>
        </p:txBody>
      </p:sp>
      <p:pic>
        <p:nvPicPr>
          <p:cNvPr id="170" name="Google Shape;17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275" y="1043800"/>
            <a:ext cx="3217925" cy="402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52550" y="146400"/>
            <a:ext cx="2365175" cy="236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52562" y="2571750"/>
            <a:ext cx="2365175" cy="236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ACCESSORIES, SCARFS JEWERLY MOM BLOGGERS </a:t>
            </a:r>
            <a:endParaRPr/>
          </a:p>
        </p:txBody>
      </p:sp>
      <p:sp>
        <p:nvSpPr>
          <p:cNvPr id="178" name="Google Shape;178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79" name="Google Shape;17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" y="1792063"/>
            <a:ext cx="2437874" cy="303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37875" y="1785594"/>
            <a:ext cx="2437874" cy="3047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83050" y="1785600"/>
            <a:ext cx="2102250" cy="2087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75750" y="1792082"/>
            <a:ext cx="2102249" cy="26278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FEATURED BRANDS - WILDFOX </a:t>
            </a:r>
            <a:endParaRPr/>
          </a:p>
        </p:txBody>
      </p:sp>
      <p:sp>
        <p:nvSpPr>
          <p:cNvPr id="188" name="Google Shape;188;p30"/>
          <p:cNvSpPr txBox="1"/>
          <p:nvPr>
            <p:ph idx="1" type="body"/>
          </p:nvPr>
        </p:nvSpPr>
        <p:spPr>
          <a:xfrm>
            <a:off x="311700" y="12757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89" name="Google Shape;18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875" y="1275750"/>
            <a:ext cx="2955275" cy="295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10513" y="1068288"/>
            <a:ext cx="2955287" cy="3674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59175" y="1169713"/>
            <a:ext cx="2418975" cy="3628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MORE FLAT LAY IDEAS </a:t>
            </a:r>
            <a:endParaRPr/>
          </a:p>
        </p:txBody>
      </p:sp>
      <p:sp>
        <p:nvSpPr>
          <p:cNvPr id="197" name="Google Shape;197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98" name="Google Shape;19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5975" y="1222575"/>
            <a:ext cx="2947150" cy="368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38925" y="804813"/>
            <a:ext cx="3281075" cy="411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WHO/WHAT IS MAX AND RILEY</a:t>
            </a:r>
            <a:endParaRPr/>
          </a:p>
        </p:txBody>
      </p:sp>
      <p:sp>
        <p:nvSpPr>
          <p:cNvPr id="62" name="Google Shape;62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-ON TREND</a:t>
            </a:r>
            <a:endParaRPr sz="3000"/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3000"/>
              <a:t>-NY/ LA STYLE STREET WEAR</a:t>
            </a:r>
            <a:endParaRPr sz="3000"/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3000"/>
              <a:t>- FUN/FUNKY</a:t>
            </a:r>
            <a:endParaRPr sz="30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FULL BODY- FOCUSED ON CLOTHING </a:t>
            </a:r>
            <a:endParaRPr/>
          </a:p>
        </p:txBody>
      </p:sp>
      <p:sp>
        <p:nvSpPr>
          <p:cNvPr id="205" name="Google Shape;205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06" name="Google Shape;20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725" y="1284200"/>
            <a:ext cx="3702425" cy="370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216950"/>
            <a:ext cx="3702425" cy="3702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INSTAGRAM STORIES IDEAS- ON TREND</a:t>
            </a:r>
            <a:endParaRPr/>
          </a:p>
        </p:txBody>
      </p:sp>
      <p:sp>
        <p:nvSpPr>
          <p:cNvPr id="213" name="Google Shape;213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14" name="Google Shape;21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0825" y="1017726"/>
            <a:ext cx="2402550" cy="399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26125" y="1041675"/>
            <a:ext cx="2209800" cy="394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43940" y="1152477"/>
            <a:ext cx="2145310" cy="380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34"/>
          <p:cNvSpPr txBox="1"/>
          <p:nvPr>
            <p:ph idx="1" type="body"/>
          </p:nvPr>
        </p:nvSpPr>
        <p:spPr>
          <a:xfrm>
            <a:off x="5412450" y="445025"/>
            <a:ext cx="3274200" cy="90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80s/90s STYLE IS VERY IN </a:t>
            </a:r>
            <a:endParaRPr/>
          </a:p>
        </p:txBody>
      </p:sp>
      <p:pic>
        <p:nvPicPr>
          <p:cNvPr id="223" name="Google Shape;22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0825" y="909100"/>
            <a:ext cx="3119725" cy="390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68275" y="1397875"/>
            <a:ext cx="2485450" cy="349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STORIES CONT. </a:t>
            </a:r>
            <a:endParaRPr/>
          </a:p>
        </p:txBody>
      </p:sp>
      <p:sp>
        <p:nvSpPr>
          <p:cNvPr id="230" name="Google Shape;230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31" name="Google Shape;23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025" y="942675"/>
            <a:ext cx="2307684" cy="420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38175" y="1152475"/>
            <a:ext cx="2884875" cy="384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59225" y="871059"/>
            <a:ext cx="2228375" cy="39792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ACCESSORY IDEAS- FOR STORIES AND POSTS </a:t>
            </a:r>
            <a:endParaRPr/>
          </a:p>
        </p:txBody>
      </p:sp>
      <p:sp>
        <p:nvSpPr>
          <p:cNvPr id="239" name="Google Shape;239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40" name="Google Shape;24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5225" y="1152475"/>
            <a:ext cx="2288950" cy="407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56200" y="1423175"/>
            <a:ext cx="3253050" cy="325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THINGS TO MENTION/HIGHLIGHT</a:t>
            </a:r>
            <a:endParaRPr/>
          </a:p>
        </p:txBody>
      </p:sp>
      <p:sp>
        <p:nvSpPr>
          <p:cNvPr id="247" name="Google Shape;247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STUDENT DISCOUNT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TOP BRANDS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FEATURED PIECES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GOALS</a:t>
            </a:r>
            <a:endParaRPr/>
          </a:p>
        </p:txBody>
      </p:sp>
      <p:sp>
        <p:nvSpPr>
          <p:cNvPr id="68" name="Google Shape;68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 gain and maintain followers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10.8 K +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Gain followers who are interactive, and see this follower count convert into sales.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Have customers be more aware of services, brands, and campaigns.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Tweak media strategy (Instagram mainly) to see results.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?</a:t>
            </a:r>
            <a:endParaRPr/>
          </a:p>
        </p:txBody>
      </p:sp>
      <p:sp>
        <p:nvSpPr>
          <p:cNvPr id="74" name="Google Shape;74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Cohesive layout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Detail oriented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Call to Action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Switching up content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Emotion based marketing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Showcase featured pieces, style in outfits, provide details, motivation to purchase. 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INSTAGRAM - PRESETS </a:t>
            </a:r>
            <a:endParaRPr/>
          </a:p>
        </p:txBody>
      </p:sp>
      <p:sp>
        <p:nvSpPr>
          <p:cNvPr id="80" name="Google Shape;80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57200" lvl="0" marL="457200" rtl="0" algn="ctr">
              <a:spcBef>
                <a:spcPts val="0"/>
              </a:spcBef>
              <a:spcAft>
                <a:spcPts val="0"/>
              </a:spcAft>
              <a:buSzPts val="3600"/>
              <a:buChar char="-"/>
            </a:pPr>
            <a:r>
              <a:rPr lang="en" sz="3600"/>
              <a:t>COHESIVE LOOK</a:t>
            </a:r>
            <a:endParaRPr sz="3600"/>
          </a:p>
          <a:p>
            <a:pPr indent="-457200" lvl="0" marL="457200" rtl="0" algn="ctr">
              <a:spcBef>
                <a:spcPts val="0"/>
              </a:spcBef>
              <a:spcAft>
                <a:spcPts val="0"/>
              </a:spcAft>
              <a:buSzPts val="3600"/>
              <a:buChar char="-"/>
            </a:pPr>
            <a:r>
              <a:rPr lang="en" sz="3600"/>
              <a:t>EASY ON THE EYE</a:t>
            </a:r>
            <a:endParaRPr sz="3600"/>
          </a:p>
          <a:p>
            <a:pPr indent="-457200" lvl="0" marL="457200" rtl="0" algn="ctr">
              <a:spcBef>
                <a:spcPts val="0"/>
              </a:spcBef>
              <a:spcAft>
                <a:spcPts val="0"/>
              </a:spcAft>
              <a:buSzPts val="3600"/>
              <a:buChar char="-"/>
            </a:pPr>
            <a:r>
              <a:rPr lang="en" sz="3600"/>
              <a:t>VISUALLY APPEALING</a:t>
            </a:r>
            <a:endParaRPr sz="36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87" name="Google Shape;8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7550" y="-1"/>
            <a:ext cx="8428900" cy="5362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INSTA PICTURES </a:t>
            </a:r>
            <a:endParaRPr/>
          </a:p>
        </p:txBody>
      </p:sp>
      <p:sp>
        <p:nvSpPr>
          <p:cNvPr id="93" name="Google Shape;93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ctr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sz="2400"/>
              <a:t>PICKING A COUPLE SPOTS FOR A SIGNATURE “MAX AND RILEY” PHOTO</a:t>
            </a:r>
            <a:endParaRPr sz="2400"/>
          </a:p>
          <a:p>
            <a:pPr indent="-381000" lvl="0" marL="457200" rtl="0" algn="ctr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sz="2400"/>
              <a:t>EMOTIONS BEHIND BUYING</a:t>
            </a:r>
            <a:endParaRPr sz="2400"/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/>
              <a:t>STYLES</a:t>
            </a:r>
            <a:endParaRPr sz="2400"/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/>
              <a:t>-FULL BODY</a:t>
            </a:r>
            <a:endParaRPr sz="2400"/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/>
              <a:t>-CLOSE UP “INFLUENCER STYLE” </a:t>
            </a:r>
            <a:endParaRPr sz="24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/>
              <a:t>-FLAT LAY </a:t>
            </a:r>
            <a:endParaRPr sz="24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FLAT LAY - GOOD FOR PRODUCT DETAILS</a:t>
            </a:r>
            <a:endParaRPr/>
          </a:p>
        </p:txBody>
      </p:sp>
      <p:sp>
        <p:nvSpPr>
          <p:cNvPr id="99" name="Google Shape;99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00" name="Google Shape;10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1700" y="1152475"/>
            <a:ext cx="3608325" cy="360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991313"/>
            <a:ext cx="3552300" cy="39306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FULL BODY - GOOD FOR STYLING </a:t>
            </a:r>
            <a:endParaRPr/>
          </a:p>
        </p:txBody>
      </p:sp>
      <p:sp>
        <p:nvSpPr>
          <p:cNvPr id="107" name="Google Shape;107;p21"/>
          <p:cNvSpPr txBox="1"/>
          <p:nvPr>
            <p:ph idx="1" type="body"/>
          </p:nvPr>
        </p:nvSpPr>
        <p:spPr>
          <a:xfrm>
            <a:off x="6689900" y="1086975"/>
            <a:ext cx="2142300" cy="348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GOOD FOR IMAGINING HOW ONE WOULD WEAR OR STYLE A PIECE- FEATURE SJP SHOES, STYLE W JACKET, ETC. </a:t>
            </a:r>
            <a:endParaRPr/>
          </a:p>
        </p:txBody>
      </p:sp>
      <p:pic>
        <p:nvPicPr>
          <p:cNvPr id="108" name="Google Shape;10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175" y="1017725"/>
            <a:ext cx="3209350" cy="401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11125" y="1017725"/>
            <a:ext cx="3209350" cy="40116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